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257" r:id="rId5"/>
    <p:sldId id="285" r:id="rId6"/>
    <p:sldId id="284" r:id="rId7"/>
    <p:sldId id="292" r:id="rId8"/>
    <p:sldId id="286" r:id="rId9"/>
    <p:sldId id="276" r:id="rId10"/>
    <p:sldId id="290" r:id="rId11"/>
    <p:sldId id="287" r:id="rId12"/>
    <p:sldId id="288" r:id="rId13"/>
    <p:sldId id="291" r:id="rId14"/>
    <p:sldId id="289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5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794"/>
  </p:normalViewPr>
  <p:slideViewPr>
    <p:cSldViewPr>
      <p:cViewPr varScale="1">
        <p:scale>
          <a:sx n="73" d="100"/>
          <a:sy n="73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B8BB8-FCE2-CE4F-B548-13C86F7F1B61}" type="datetimeFigureOut">
              <a:rPr lang="de-DE" smtClean="0"/>
              <a:t>29.04.2017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DEEEE-CECA-AD4B-924A-4CE43ABBB7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6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DEEEE-CECA-AD4B-924A-4CE43ABBB7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34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242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3501008"/>
            <a:ext cx="77724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pic>
        <p:nvPicPr>
          <p:cNvPr id="1026" name="Picture 2" descr="C:\Users\Peter\Desktop\LCS-Bilder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3588397" cy="57606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3E4CA-CEC6-4930-92BE-9BC27F693112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C24FD2-C791-467E-B1A4-F1CCB2E2F06D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3E4CA-CEC6-4930-92BE-9BC27F693112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C24FD2-C791-467E-B1A4-F1CCB2E2F06D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E4CA-CEC6-4930-92BE-9BC27F693112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4FD2-C791-467E-B1A4-F1CCB2E2F06D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E4CA-CEC6-4930-92BE-9BC27F693112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4FD2-C791-467E-B1A4-F1CCB2E2F06D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E4CA-CEC6-4930-92BE-9BC27F693112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4FD2-C791-467E-B1A4-F1CCB2E2F06D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E4CA-CEC6-4930-92BE-9BC27F693112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4FD2-C791-467E-B1A4-F1CCB2E2F06D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E4CA-CEC6-4930-92BE-9BC27F693112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4FD2-C791-467E-B1A4-F1CCB2E2F06D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E4CA-CEC6-4930-92BE-9BC27F693112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4FD2-C791-467E-B1A4-F1CCB2E2F06D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E4CA-CEC6-4930-92BE-9BC27F693112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4FD2-C791-467E-B1A4-F1CCB2E2F06D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E4CA-CEC6-4930-92BE-9BC27F693112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4FD2-C791-467E-B1A4-F1CCB2E2F06D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13305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E4CA-CEC6-4930-92BE-9BC27F693112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4FD2-C791-467E-B1A4-F1CCB2E2F06D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E4CA-CEC6-4930-92BE-9BC27F693112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4FD2-C791-467E-B1A4-F1CCB2E2F06D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E4CA-CEC6-4930-92BE-9BC27F693112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4FD2-C791-467E-B1A4-F1CCB2E2F06D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1078-77DC-4A38-974D-47DB5CD30E00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CCD8-25D5-4D46-81AD-7519D986AE17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1078-77DC-4A38-974D-47DB5CD30E00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CCD8-25D5-4D46-81AD-7519D986AE17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1078-77DC-4A38-974D-47DB5CD30E00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CCD8-25D5-4D46-81AD-7519D986AE17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1078-77DC-4A38-974D-47DB5CD30E00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CCD8-25D5-4D46-81AD-7519D986AE17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1078-77DC-4A38-974D-47DB5CD30E00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CCD8-25D5-4D46-81AD-7519D986AE17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1078-77DC-4A38-974D-47DB5CD30E00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CCD8-25D5-4D46-81AD-7519D986AE17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1078-77DC-4A38-974D-47DB5CD30E00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CCD8-25D5-4D46-81AD-7519D986AE17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3E4CA-CEC6-4930-92BE-9BC27F693112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C24FD2-C791-467E-B1A4-F1CCB2E2F06D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1078-77DC-4A38-974D-47DB5CD30E00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CCD8-25D5-4D46-81AD-7519D986AE17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1078-77DC-4A38-974D-47DB5CD30E00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CCD8-25D5-4D46-81AD-7519D986AE17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1078-77DC-4A38-974D-47DB5CD30E00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CCD8-25D5-4D46-81AD-7519D986AE17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1078-77DC-4A38-974D-47DB5CD30E00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CCD8-25D5-4D46-81AD-7519D986AE17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3E4CA-CEC6-4930-92BE-9BC27F693112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C24FD2-C791-467E-B1A4-F1CCB2E2F06D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3E4CA-CEC6-4930-92BE-9BC27F693112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C24FD2-C791-467E-B1A4-F1CCB2E2F06D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3E4CA-CEC6-4930-92BE-9BC27F693112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C24FD2-C791-467E-B1A4-F1CCB2E2F06D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5122" name="Picture 2" descr="C:\Users\Peter\Desktop\LCS-Bilder\Banner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3E4CA-CEC6-4930-92BE-9BC27F693112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C24FD2-C791-467E-B1A4-F1CCB2E2F06D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3E4CA-CEC6-4930-92BE-9BC27F693112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C24FD2-C791-467E-B1A4-F1CCB2E2F06D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3E4CA-CEC6-4930-92BE-9BC27F693112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C24FD2-C791-467E-B1A4-F1CCB2E2F06D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750E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eter\Desktop\LCS-Bilder\Banner4.jpg"/>
          <p:cNvPicPr>
            <a:picLocks noChangeAspect="1" noChangeArrowheads="1"/>
          </p:cNvPicPr>
          <p:nvPr userDrawn="1"/>
        </p:nvPicPr>
        <p:blipFill>
          <a:blip r:embed="rId14" cstate="print"/>
          <a:srcRect t="16841"/>
          <a:stretch>
            <a:fillRect/>
          </a:stretch>
        </p:blipFill>
        <p:spPr bwMode="auto">
          <a:xfrm>
            <a:off x="0" y="5301208"/>
            <a:ext cx="9144000" cy="1584176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7" name="Picture 7" descr="E37C6DE2A7444F6F80FE816F81C46612@UFO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24536" y="5877272"/>
            <a:ext cx="1475656" cy="91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83447829"/>
              </p:ext>
            </p:extLst>
          </p:nvPr>
        </p:nvGraphicFramePr>
        <p:xfrm>
          <a:off x="8172400" y="5855863"/>
          <a:ext cx="864096" cy="95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r:id="rId16" imgW="809738" imgH="885949" progId="">
                  <p:embed/>
                </p:oleObj>
              </mc:Choice>
              <mc:Fallback>
                <p:oleObj r:id="rId16" imgW="809738" imgH="885949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00" y="5855863"/>
                        <a:ext cx="864096" cy="95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" descr="C:\Users\Peter\Desktop\LCS-Bilder\Logo.pn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60232" y="85565"/>
            <a:ext cx="2436269" cy="391107"/>
          </a:xfrm>
          <a:prstGeom prst="rect">
            <a:avLst/>
          </a:prstGeom>
          <a:noFill/>
        </p:spPr>
      </p:pic>
      <p:pic>
        <p:nvPicPr>
          <p:cNvPr id="2055" name="Picture 7" descr="aiffeisen Wildon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855543"/>
            <a:ext cx="2667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falstaff.at/fileadmin/falbilder/fm_images/2015/300087.jp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29970"/>
            <a:ext cx="1509954" cy="98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domani.at/wp-content/uploads/2013/09/Logo-mit-Bild-jpg.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919267"/>
            <a:ext cx="1595343" cy="82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3" name="Picture 45" descr="ttp://www.wmns.at/skin/frontend/frauenlauf/default/images/splash_logo.pn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2" y="5930471"/>
            <a:ext cx="1475656" cy="75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latin typeface="Bauhaus 93" pitchFamily="82" charset="0"/>
          <a:ea typeface="Arial Unicode MS" pitchFamily="34" charset="-128"/>
          <a:cs typeface="Arial Unicode MS" pitchFamily="34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4">
              <a:lumMod val="50000"/>
            </a:schemeClr>
          </a:solidFill>
          <a:latin typeface="+mj-lt"/>
          <a:ea typeface="Arial Unicode MS" pitchFamily="34" charset="-128"/>
          <a:cs typeface="Arial Unicode MS" pitchFamily="34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j-lt"/>
          <a:ea typeface="Arial Unicode MS" pitchFamily="34" charset="-128"/>
          <a:cs typeface="Arial Unicode MS" pitchFamily="34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4">
              <a:lumMod val="50000"/>
            </a:schemeClr>
          </a:solidFill>
          <a:latin typeface="+mj-lt"/>
          <a:ea typeface="Arial Unicode MS" pitchFamily="34" charset="-128"/>
          <a:cs typeface="Arial Unicode MS" pitchFamily="34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j-lt"/>
          <a:ea typeface="Arial Unicode MS" pitchFamily="34" charset="-128"/>
          <a:cs typeface="Arial Unicode MS" pitchFamily="34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j-lt"/>
          <a:ea typeface="Arial Unicode MS" pitchFamily="34" charset="-128"/>
          <a:cs typeface="Arial Unicode MS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6750E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3E4CA-CEC6-4930-92BE-9BC27F693112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4FD2-C791-467E-B1A4-F1CCB2E2F06D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6750EE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61078-77DC-4A38-974D-47DB5CD30E00}" type="datetimeFigureOut">
              <a:rPr lang="de-AT" smtClean="0"/>
              <a:pPr/>
              <a:t>29.04.2017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3CCD8-25D5-4D46-81AD-7519D986AE17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ufclub-strasshof.a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3861048"/>
            <a:ext cx="8420472" cy="1254001"/>
          </a:xfrm>
        </p:spPr>
        <p:txBody>
          <a:bodyPr>
            <a:normAutofit/>
          </a:bodyPr>
          <a:lstStyle/>
          <a:p>
            <a:r>
              <a:rPr lang="de-AT" sz="4000" dirty="0">
                <a:latin typeface="+mj-lt"/>
              </a:rPr>
              <a:t>Willkommen zum 66. Clubabend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Lauftraining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176464"/>
          </a:xfrm>
        </p:spPr>
        <p:txBody>
          <a:bodyPr>
            <a:normAutofit/>
          </a:bodyPr>
          <a:lstStyle/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251520" y="1196752"/>
            <a:ext cx="87129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0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Angebot für Training &amp; Coaching von Markus Hauer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000" dirty="0"/>
              <a:t>Personal Coaching „one2one“ 60min  65€</a:t>
            </a:r>
            <a:br>
              <a:rPr lang="de-AT" sz="2000" dirty="0"/>
            </a:br>
            <a:r>
              <a:rPr lang="de-AT" sz="2000" dirty="0"/>
              <a:t>Gruppentraining 4 bis max. 6 Personen 90€</a:t>
            </a:r>
            <a:br>
              <a:rPr lang="de-AT" sz="2000" dirty="0"/>
            </a:br>
            <a:r>
              <a:rPr lang="de-AT" sz="2000" dirty="0"/>
              <a:t>Trainingsplan für 1 Monat*  </a:t>
            </a:r>
            <a:r>
              <a:rPr lang="de-AT" sz="2000" dirty="0" err="1"/>
              <a:t>Strasshof</a:t>
            </a:r>
            <a:r>
              <a:rPr lang="de-AT" sz="2000" dirty="0"/>
              <a:t> 65€</a:t>
            </a:r>
            <a:br>
              <a:rPr lang="de-AT" sz="2000" dirty="0"/>
            </a:br>
            <a:r>
              <a:rPr lang="de-AT" sz="2000" dirty="0"/>
              <a:t>Trainingsplan für 3 Monate** 180€</a:t>
            </a:r>
            <a:br>
              <a:rPr lang="de-AT" sz="2000" dirty="0"/>
            </a:br>
            <a:r>
              <a:rPr lang="de-AT" sz="2000" dirty="0" err="1"/>
              <a:t>Conconi</a:t>
            </a:r>
            <a:r>
              <a:rPr lang="de-AT" sz="2000" dirty="0"/>
              <a:t> Test auf Laufband*** 85€</a:t>
            </a:r>
            <a:br>
              <a:rPr lang="de-AT" sz="2000" dirty="0"/>
            </a:br>
            <a:br>
              <a:rPr lang="de-AT" sz="2000" dirty="0"/>
            </a:br>
            <a:r>
              <a:rPr lang="de-AT" sz="2000" dirty="0"/>
              <a:t>*/**inkludiert ist jede Woche eine Trainingsübersicht für 7 Tage und ein 15’ Telefonat als Feedback</a:t>
            </a:r>
            <a:br>
              <a:rPr lang="de-AT" sz="2000" dirty="0"/>
            </a:br>
            <a:r>
              <a:rPr lang="de-AT" sz="2000" dirty="0"/>
              <a:t>***inkludiert ist die Durchführung des Tests, Nachbesprechung der Ergebnisse und eine Übersicht für Trainingsbereiche und Trainingsgeschwindigkeiten</a:t>
            </a:r>
          </a:p>
          <a:p>
            <a:pPr marL="2857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0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Für Fragen steht Markus im Anschluss zur Verfügung</a:t>
            </a:r>
          </a:p>
          <a:p>
            <a:pPr marL="742950" lvl="1" indent="-285750">
              <a:buFont typeface="Arial" charset="0"/>
              <a:buChar char="•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95216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6353"/>
            <a:ext cx="8229600" cy="1143000"/>
          </a:xfrm>
        </p:spPr>
        <p:txBody>
          <a:bodyPr/>
          <a:lstStyle/>
          <a:p>
            <a:r>
              <a:rPr lang="de-AT" dirty="0">
                <a:latin typeface="+mj-lt"/>
              </a:rPr>
              <a:t>Teilnahmen</a:t>
            </a:r>
            <a:endParaRPr lang="de-AT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176464"/>
          </a:xfrm>
        </p:spPr>
        <p:txBody>
          <a:bodyPr>
            <a:normAutofit/>
          </a:bodyPr>
          <a:lstStyle/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251520" y="1196752"/>
            <a:ext cx="87129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000" dirty="0">
                <a:solidFill>
                  <a:schemeClr val="accent4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Unsere Mitglieder waren in der letzten Zeit sehr aktiv.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000" dirty="0">
                <a:solidFill>
                  <a:schemeClr val="accent4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Alle Ergebnisse, Fotos und Berichte auf unserer Homepage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000" dirty="0">
                <a:solidFill>
                  <a:schemeClr val="accent4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  <a:hlinkClick r:id="rId2"/>
              </a:rPr>
              <a:t>Link</a:t>
            </a:r>
            <a:endParaRPr lang="de-AT" sz="2000" dirty="0">
              <a:solidFill>
                <a:schemeClr val="accent4">
                  <a:lumMod val="50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endParaRPr lang="de-AT" sz="2000" dirty="0">
              <a:solidFill>
                <a:schemeClr val="accent4">
                  <a:lumMod val="50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>
              <a:buFont typeface="Arial" charset="0"/>
              <a:buChar char="•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7601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6353"/>
            <a:ext cx="8229600" cy="1143000"/>
          </a:xfrm>
        </p:spPr>
        <p:txBody>
          <a:bodyPr/>
          <a:lstStyle/>
          <a:p>
            <a:r>
              <a:rPr lang="de-AT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Allfälliges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176464"/>
          </a:xfrm>
        </p:spPr>
        <p:txBody>
          <a:bodyPr>
            <a:normAutofit/>
          </a:bodyPr>
          <a:lstStyle/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251520" y="1196752"/>
            <a:ext cx="871296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000" dirty="0">
                <a:solidFill>
                  <a:schemeClr val="accent4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Einbruchserie beim Clubhaus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000" dirty="0">
                <a:solidFill>
                  <a:schemeClr val="accent4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Es wurde bereits zum 4. mal eingebrochen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000" dirty="0">
                <a:solidFill>
                  <a:schemeClr val="accent4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Anzeigen wurden gemacht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000" dirty="0">
                <a:solidFill>
                  <a:schemeClr val="accent4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Mit der Gemeinde wird über eine zusätzliche Beleuchtung und Absperrung verhandelt.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000" dirty="0">
                <a:solidFill>
                  <a:schemeClr val="accent4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Bitte Auffälligkeiten melden.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endParaRPr lang="de-AT" sz="2000" dirty="0">
              <a:solidFill>
                <a:schemeClr val="accent4">
                  <a:lumMod val="50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endParaRPr lang="de-AT" sz="2000" dirty="0">
              <a:solidFill>
                <a:schemeClr val="accent4">
                  <a:lumMod val="50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>
              <a:buFont typeface="Arial" charset="0"/>
              <a:buChar char="•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4553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30. Österreichischer Frauenlauf</a:t>
            </a:r>
          </a:p>
          <a:p>
            <a:r>
              <a:rPr lang="de-AT" b="1" dirty="0"/>
              <a:t>Angebot Lauftraining</a:t>
            </a:r>
          </a:p>
          <a:p>
            <a:r>
              <a:rPr lang="de-AT" b="1" dirty="0"/>
              <a:t>Allfälliges	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FRAUENLAUF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63272" cy="4133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dirty="0"/>
              <a:t>  </a:t>
            </a:r>
            <a:r>
              <a:rPr lang="de-AT" sz="3200" dirty="0"/>
              <a:t>Neuer Teilnehmerinnen Rekord!!</a:t>
            </a:r>
            <a:endParaRPr lang="de-AT" sz="3200" b="1" dirty="0"/>
          </a:p>
          <a:p>
            <a:pPr algn="ctr">
              <a:buNone/>
            </a:pPr>
            <a:endParaRPr lang="de-AT" sz="4800" dirty="0"/>
          </a:p>
          <a:p>
            <a:pPr algn="ctr">
              <a:buNone/>
            </a:pPr>
            <a:r>
              <a:rPr lang="de-AT" sz="4800" dirty="0"/>
              <a:t>35.105 Starterinnen</a:t>
            </a:r>
          </a:p>
          <a:p>
            <a:pPr algn="ctr">
              <a:buNone/>
            </a:pPr>
            <a:endParaRPr lang="de-AT" sz="4800" dirty="0"/>
          </a:p>
          <a:p>
            <a:pPr algn="ctr">
              <a:buNone/>
            </a:pPr>
            <a:r>
              <a:rPr lang="de-AT" b="1" dirty="0"/>
              <a:t>Schon jetzt vielen Dank an über 100 Helferinnen und Helfer</a:t>
            </a:r>
          </a:p>
          <a:p>
            <a:pPr algn="ctr">
              <a:buNone/>
            </a:pPr>
            <a:endParaRPr lang="de-AT" sz="4800" dirty="0"/>
          </a:p>
        </p:txBody>
      </p:sp>
    </p:spTree>
    <p:extLst>
      <p:ext uri="{BB962C8B-B14F-4D97-AF65-F5344CB8AC3E}">
        <p14:creationId xmlns:p14="http://schemas.microsoft.com/office/powerpoint/2010/main" val="50133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FRAUENLAUF </a:t>
            </a:r>
            <a:r>
              <a:rPr lang="de-AT" sz="3600" dirty="0"/>
              <a:t>Infos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63272" cy="4133055"/>
          </a:xfrm>
        </p:spPr>
        <p:txBody>
          <a:bodyPr>
            <a:normAutofit lnSpcReduction="10000"/>
          </a:bodyPr>
          <a:lstStyle/>
          <a:p>
            <a:r>
              <a:rPr lang="de-AT" dirty="0"/>
              <a:t>Treffpunkt </a:t>
            </a:r>
          </a:p>
          <a:p>
            <a:pPr lvl="1"/>
            <a:r>
              <a:rPr lang="de-AT" sz="1800" dirty="0"/>
              <a:t>für alle Helferinnen und Helfer um 6:30 im Zielgelände beim Ernst Happel Stadion </a:t>
            </a:r>
          </a:p>
          <a:p>
            <a:r>
              <a:rPr lang="de-AT" dirty="0"/>
              <a:t>Teambesprechung und Einteilung um  7:30      </a:t>
            </a:r>
          </a:p>
          <a:p>
            <a:r>
              <a:rPr lang="de-AT" dirty="0"/>
              <a:t>Mitarbeiterausweis und T-Shirt </a:t>
            </a:r>
          </a:p>
          <a:p>
            <a:pPr lvl="1"/>
            <a:r>
              <a:rPr lang="de-DE" sz="1800" dirty="0"/>
              <a:t>werden bei Eintreffen ausgeteilt! Wer sich die Ausrüstung vorher abholen möchte, besteht am Mittwoch, den 10. Mai  ab 18 Uhr im Clubhaus die Möglichkeit dazu .</a:t>
            </a:r>
          </a:p>
          <a:p>
            <a:r>
              <a:rPr lang="de-DE" dirty="0"/>
              <a:t>Parkmöglichkeiten</a:t>
            </a:r>
            <a:r>
              <a:rPr lang="en-US" dirty="0"/>
              <a:t>  </a:t>
            </a:r>
            <a:endParaRPr lang="de-AT" dirty="0"/>
          </a:p>
          <a:p>
            <a:pPr lvl="1"/>
            <a:r>
              <a:rPr lang="de-DE" sz="1800" dirty="0"/>
              <a:t>Parkhaus Stadioncenter und umliegende Straßen (</a:t>
            </a:r>
            <a:r>
              <a:rPr lang="de-DE" sz="1800" dirty="0" err="1"/>
              <a:t>Meiereistraße</a:t>
            </a:r>
            <a:r>
              <a:rPr lang="de-DE" sz="1800" dirty="0"/>
              <a:t> gesperrt!)</a:t>
            </a:r>
            <a:r>
              <a:rPr lang="en-US" sz="1800" dirty="0"/>
              <a:t> </a:t>
            </a:r>
          </a:p>
          <a:p>
            <a:pPr lvl="1"/>
            <a:r>
              <a:rPr lang="de-DE" sz="1800" dirty="0"/>
              <a:t>Wenn möglich, mit der U2 bis Station „Stadion“ fahren</a:t>
            </a:r>
            <a:r>
              <a:rPr lang="de-DE" sz="1800" b="1" dirty="0"/>
              <a:t>.</a:t>
            </a:r>
          </a:p>
          <a:p>
            <a:pPr lvl="1"/>
            <a:r>
              <a:rPr lang="de-DE" sz="1800" b="1" dirty="0"/>
              <a:t>Liste </a:t>
            </a:r>
            <a:r>
              <a:rPr lang="de-DE" sz="1800" b="1" dirty="0" err="1"/>
              <a:t>HelferInnen</a:t>
            </a:r>
            <a:r>
              <a:rPr lang="de-DE" sz="1800" b="1" dirty="0"/>
              <a:t> </a:t>
            </a:r>
            <a:r>
              <a:rPr lang="de-DE" sz="1400" dirty="0"/>
              <a:t>(Link deaktiviert)</a:t>
            </a:r>
            <a:endParaRPr lang="de-AT" sz="1800" dirty="0"/>
          </a:p>
          <a:p>
            <a:pPr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1470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FRAUENLAUF </a:t>
            </a:r>
            <a:r>
              <a:rPr lang="de-AT" sz="3600" dirty="0"/>
              <a:t>Infos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63272" cy="4133055"/>
          </a:xfrm>
        </p:spPr>
        <p:txBody>
          <a:bodyPr>
            <a:normAutofit/>
          </a:bodyPr>
          <a:lstStyle/>
          <a:p>
            <a:r>
              <a:rPr lang="de-AT" dirty="0"/>
              <a:t>Allgemeine Hinweise</a:t>
            </a:r>
          </a:p>
          <a:p>
            <a:pPr lvl="1"/>
            <a:r>
              <a:rPr lang="de-AT" dirty="0"/>
              <a:t>Abholung der Startunterlagen am Freitag </a:t>
            </a:r>
            <a:r>
              <a:rPr lang="de-AT" b="1" u="sng" dirty="0"/>
              <a:t>nicht </a:t>
            </a:r>
            <a:r>
              <a:rPr lang="de-AT" dirty="0"/>
              <a:t>möglich!</a:t>
            </a:r>
          </a:p>
          <a:p>
            <a:pPr lvl="1"/>
            <a:r>
              <a:rPr lang="de-AT" dirty="0"/>
              <a:t>Bitte pünktlich zu den bekannt gegebenen Zeiten erscheinen.</a:t>
            </a:r>
          </a:p>
          <a:p>
            <a:pPr lvl="1"/>
            <a:r>
              <a:rPr lang="de-AT" dirty="0"/>
              <a:t>Unregelmäßigkeiten jedweder Art ausschließlich an die </a:t>
            </a:r>
            <a:r>
              <a:rPr lang="de-AT" dirty="0" err="1"/>
              <a:t>Laufclub</a:t>
            </a:r>
            <a:r>
              <a:rPr lang="de-AT" dirty="0"/>
              <a:t> </a:t>
            </a:r>
            <a:r>
              <a:rPr lang="de-AT" dirty="0" err="1"/>
              <a:t>Strasshof</a:t>
            </a:r>
            <a:r>
              <a:rPr lang="de-AT" dirty="0"/>
              <a:t> Bereichsleiter melden.</a:t>
            </a:r>
          </a:p>
          <a:p>
            <a:pPr lvl="1"/>
            <a:r>
              <a:rPr lang="de-AT" dirty="0"/>
              <a:t>Bei Verhinderung bitte um rechtzeitige Information.</a:t>
            </a:r>
          </a:p>
          <a:p>
            <a:pPr lvl="1"/>
            <a:r>
              <a:rPr lang="de-AT" dirty="0"/>
              <a:t>Nach Absperrung der Startblöcke bitte alle Begleitpersonen aus dem Startblock verweisen.</a:t>
            </a:r>
          </a:p>
          <a:p>
            <a:pPr lvl="1"/>
            <a:endParaRPr lang="de-AT" dirty="0"/>
          </a:p>
          <a:p>
            <a:pPr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4552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FRAUENLAUF </a:t>
            </a:r>
            <a:r>
              <a:rPr lang="de-AT" sz="3600" dirty="0"/>
              <a:t>Infos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63272" cy="4133055"/>
          </a:xfrm>
        </p:spPr>
        <p:txBody>
          <a:bodyPr>
            <a:normAutofit/>
          </a:bodyPr>
          <a:lstStyle/>
          <a:p>
            <a:r>
              <a:rPr lang="de-AT" dirty="0"/>
              <a:t>Starteinteilung 5km Lauf</a:t>
            </a:r>
          </a:p>
          <a:p>
            <a:pPr lvl="1"/>
            <a:r>
              <a:rPr lang="de-AT" sz="1800" dirty="0"/>
              <a:t>Starter </a:t>
            </a:r>
            <a:r>
              <a:rPr lang="de-DE" sz="1400" dirty="0"/>
              <a:t>(Link deaktiviert)</a:t>
            </a:r>
            <a:endParaRPr lang="de-AT" sz="1800" dirty="0"/>
          </a:p>
          <a:p>
            <a:r>
              <a:rPr lang="de-AT" dirty="0"/>
              <a:t>Starteinteilung 10km Lauf und NW</a:t>
            </a:r>
          </a:p>
          <a:p>
            <a:pPr lvl="1"/>
            <a:r>
              <a:rPr lang="de-AT" sz="1800" dirty="0"/>
              <a:t>Starter </a:t>
            </a:r>
            <a:r>
              <a:rPr lang="de-DE" sz="1400" dirty="0"/>
              <a:t>(Link deaktiviert)</a:t>
            </a:r>
            <a:endParaRPr lang="de-AT" sz="1600" dirty="0"/>
          </a:p>
          <a:p>
            <a:pPr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0594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30. Österreichischer Frauenlauf</a:t>
            </a:r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4" y="1223373"/>
            <a:ext cx="8751191" cy="4375596"/>
          </a:xfr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3" y="1206481"/>
            <a:ext cx="8784975" cy="4392488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7" y="1228520"/>
            <a:ext cx="8730603" cy="4365302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7" y="1276543"/>
            <a:ext cx="8712965" cy="4356483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7" y="1294837"/>
            <a:ext cx="8741564" cy="43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1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FRAUENLAUF </a:t>
            </a:r>
            <a:r>
              <a:rPr lang="de-AT" sz="3600" dirty="0"/>
              <a:t>Infos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63272" cy="4133055"/>
          </a:xfrm>
        </p:spPr>
        <p:txBody>
          <a:bodyPr>
            <a:normAutofit/>
          </a:bodyPr>
          <a:lstStyle/>
          <a:p>
            <a:r>
              <a:rPr lang="de-AT" dirty="0"/>
              <a:t>Zielorganisation</a:t>
            </a:r>
          </a:p>
          <a:p>
            <a:pPr lvl="1"/>
            <a:r>
              <a:rPr lang="de-AT" sz="1800" dirty="0"/>
              <a:t>Getränke: </a:t>
            </a:r>
            <a:r>
              <a:rPr lang="de-AT" sz="1800" dirty="0" err="1"/>
              <a:t>Verantworlich</a:t>
            </a:r>
            <a:r>
              <a:rPr lang="de-AT" sz="1800" dirty="0"/>
              <a:t>: Mauser Helmut + </a:t>
            </a:r>
            <a:r>
              <a:rPr lang="de-AT" sz="1800" dirty="0" err="1"/>
              <a:t>Bleier</a:t>
            </a:r>
            <a:r>
              <a:rPr lang="de-AT" sz="1800" dirty="0"/>
              <a:t> Michi</a:t>
            </a:r>
          </a:p>
          <a:p>
            <a:pPr lvl="1"/>
            <a:r>
              <a:rPr lang="de-AT" sz="1800" dirty="0"/>
              <a:t>Rosen: Verantwortlich: Steinschaden Harald</a:t>
            </a:r>
          </a:p>
          <a:p>
            <a:r>
              <a:rPr lang="de-AT" dirty="0"/>
              <a:t>Einteilung folgt im Newsletter </a:t>
            </a:r>
          </a:p>
          <a:p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125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Lauftraining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176464"/>
          </a:xfrm>
        </p:spPr>
        <p:txBody>
          <a:bodyPr>
            <a:normAutofit/>
          </a:bodyPr>
          <a:lstStyle/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251520" y="1196752"/>
            <a:ext cx="87129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000" dirty="0">
                <a:solidFill>
                  <a:schemeClr val="accent4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Lauftraining für Mitglieder mit Trainer Markus Hauer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000" dirty="0">
                <a:solidFill>
                  <a:schemeClr val="accent4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3 Termine an Montagen sind geplant.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000" dirty="0">
                <a:solidFill>
                  <a:schemeClr val="accent4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8.Mai, 22.Mai 29.Mai jeweils 18:30Uhr beim Clubhaus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000" dirty="0">
                <a:solidFill>
                  <a:schemeClr val="accent4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Bei Interesse Anmeldung per mail: </a:t>
            </a:r>
            <a:r>
              <a:rPr lang="de-AT" sz="200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office@laufclub-strasshof.at</a:t>
            </a:r>
            <a:endParaRPr lang="de-AT" sz="2000" dirty="0">
              <a:solidFill>
                <a:schemeClr val="accent4">
                  <a:lumMod val="50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000" dirty="0">
                <a:solidFill>
                  <a:schemeClr val="accent4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Training wird an die Gruppe angepasst.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000" dirty="0">
                <a:solidFill>
                  <a:schemeClr val="accent4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Kosten übernimmt der </a:t>
            </a:r>
            <a:r>
              <a:rPr lang="de-AT" sz="2000" dirty="0" err="1">
                <a:solidFill>
                  <a:schemeClr val="accent4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Laufclub</a:t>
            </a:r>
            <a:endParaRPr lang="de-AT" sz="2000" dirty="0">
              <a:solidFill>
                <a:schemeClr val="accent4">
                  <a:lumMod val="50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endParaRPr lang="de-AT" sz="2000" dirty="0">
              <a:solidFill>
                <a:schemeClr val="accent4">
                  <a:lumMod val="50000"/>
                </a:schemeClr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742950" lvl="1" indent="-285750">
              <a:buFont typeface="Arial" charset="0"/>
              <a:buChar char="•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9588783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Bildschirmpräsentation (4:3)</PresentationFormat>
  <Paragraphs>67</Paragraphs>
  <Slides>12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 Unicode MS</vt:lpstr>
      <vt:lpstr>Arial</vt:lpstr>
      <vt:lpstr>Bauhaus 93</vt:lpstr>
      <vt:lpstr>Calibri</vt:lpstr>
      <vt:lpstr>Times New Roman</vt:lpstr>
      <vt:lpstr>Larissa-Design</vt:lpstr>
      <vt:lpstr>1_Larissa-Design</vt:lpstr>
      <vt:lpstr>Benutzerdefiniertes Design</vt:lpstr>
      <vt:lpstr>Willkommen zum 66. Clubabend</vt:lpstr>
      <vt:lpstr>Agenda</vt:lpstr>
      <vt:lpstr>FRAUENLAUF</vt:lpstr>
      <vt:lpstr>FRAUENLAUF Infos</vt:lpstr>
      <vt:lpstr>FRAUENLAUF Infos</vt:lpstr>
      <vt:lpstr>FRAUENLAUF Infos</vt:lpstr>
      <vt:lpstr>30. Österreichischer Frauenlauf</vt:lpstr>
      <vt:lpstr>FRAUENLAUF Infos</vt:lpstr>
      <vt:lpstr>Lauftraining</vt:lpstr>
      <vt:lpstr>Lauftraining</vt:lpstr>
      <vt:lpstr>Teilnahmen</vt:lpstr>
      <vt:lpstr>Allfälliges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zum 55. Clubabend</dc:title>
  <dc:creator>Peter</dc:creator>
  <cp:keywords>C_Unrestricted</cp:keywords>
  <cp:lastModifiedBy>Frantz Erhard</cp:lastModifiedBy>
  <cp:revision>112</cp:revision>
  <dcterms:created xsi:type="dcterms:W3CDTF">2014-02-13T09:56:51Z</dcterms:created>
  <dcterms:modified xsi:type="dcterms:W3CDTF">2017-04-29T19:56:18Z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onfidentiality">
    <vt:lpwstr>Unrestricted</vt:lpwstr>
  </property>
</Properties>
</file>